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dMasterIdLst>
    <p:sldMasterId id="2147483648" r:id="rId5"/>
    <p:sldMasterId id="2147483661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8" r:id="rId18"/>
    <p:sldId id="269" r:id="rId19"/>
    <p:sldId id="270" r:id="rId20"/>
    <p:sldId id="267" r:id="rId21"/>
    <p:sldId id="272" r:id="rId22"/>
    <p:sldId id="271" r:id="rId23"/>
  </p:sldIdLst>
  <p:sldSz cx="10080625" cy="5670550"/>
  <p:notesSz cx="7559675" cy="1069213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Arial" pitchFamily="2" charset="-52"/>
        <a:ea typeface="DejaVu Sans" pitchFamily="2" charset="-52"/>
        <a:cs typeface="DejaVu Sans" pitchFamily="2" charset="-52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Arial" pitchFamily="2" charset="-52"/>
        <a:ea typeface="DejaVu Sans" pitchFamily="2" charset="-52"/>
        <a:cs typeface="DejaVu Sans" pitchFamily="2" charset="-52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Arial" pitchFamily="2" charset="-52"/>
        <a:ea typeface="DejaVu Sans" pitchFamily="2" charset="-52"/>
        <a:cs typeface="DejaVu Sans" pitchFamily="2" charset="-52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Arial" pitchFamily="2" charset="-52"/>
        <a:ea typeface="DejaVu Sans" pitchFamily="2" charset="-52"/>
        <a:cs typeface="DejaVu Sans" pitchFamily="2" charset="-52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Arial" pitchFamily="2" charset="-52"/>
        <a:ea typeface="DejaVu Sans" pitchFamily="2" charset="-52"/>
        <a:cs typeface="DejaVu Sans" pitchFamily="2" charset="-52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Arial" pitchFamily="2" charset="-52"/>
        <a:ea typeface="DejaVu Sans" pitchFamily="2" charset="-52"/>
        <a:cs typeface="DejaVu Sans" pitchFamily="2" charset="-52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Arial" pitchFamily="2" charset="-52"/>
        <a:ea typeface="DejaVu Sans" pitchFamily="2" charset="-52"/>
        <a:cs typeface="DejaVu Sans" pitchFamily="2" charset="-52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Arial" pitchFamily="2" charset="-52"/>
        <a:ea typeface="DejaVu Sans" pitchFamily="2" charset="-52"/>
        <a:cs typeface="DejaVu Sans" pitchFamily="2" charset="-52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Arial" pitchFamily="2" charset="-52"/>
        <a:ea typeface="DejaVu Sans" pitchFamily="2" charset="-52"/>
        <a:cs typeface="DejaVu Sans" pitchFamily="2" charset="-52"/>
      </a:defRPr>
    </a:lvl9pPr>
  </p:defaultTextStyle>
</p:presentation>
</file>

<file path=ppt/presProps.xml><?xml version="1.0" encoding="utf-8"?>
<p:presentation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dt="1644467507" val="982" revOS="4"/>
      <pr:smFileRevision xmlns:pr="smNativeData" dt="1644467507" val="101"/>
      <pr:guideOptions xmlns:pr="smNativeData" dt="1644467507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122" d="100"/>
          <a:sy n="122" d="100"/>
        </p:scale>
        <p:origin x="724" y="172"/>
      </p:cViewPr>
      <p:guideLst x="0" y="0">
        <p:guide orient="horz" pos="1786"/>
        <p:guide pos="3175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22" d="100"/>
        <a:sy n="22" d="100"/>
      </p:scale>
      <p:origin x="0" y="0"/>
    </p:cViewPr>
  </p:sorterViewPr>
  <p:notesViewPr>
    <p:cSldViewPr snapToObjects="1" showGuides="1">
      <p:cViewPr>
        <p:scale>
          <a:sx n="122" d="100"/>
          <a:sy n="122" d="100"/>
        </p:scale>
        <p:origin x="724" y="172"/>
      </p:cViewPr>
    </p:cSldViewPr>
  </p:notesViewPr>
  <p:gridSpacing cx="71755" cy="71755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Ms7AAA0EQAAEAAAACYAAAAIAAAAPaAAAP8fAAA="/>
              </a:ext>
            </a:extLst>
          </p:cNvSpPr>
          <p:nvPr>
            <p:ph idx="1"/>
          </p:nvPr>
        </p:nvSpPr>
        <p:spPr>
          <a:xfrm>
            <a:off x="360045" y="1080135"/>
            <a:ext cx="935990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Ms7AADGHAAAEAAAACYAAAAIAAAAPaAAAP8fAAA="/>
              </a:ext>
            </a:extLst>
          </p:cNvSpPr>
          <p:nvPr>
            <p:ph idx="1"/>
          </p:nvPr>
        </p:nvSpPr>
        <p:spPr>
          <a:xfrm>
            <a:off x="360045" y="2960370"/>
            <a:ext cx="935990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A0EQAAEAAAACYAAAAIAAAAPa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A0EQAAEAAAACYAAAAIAAAAPa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FAeAADGHAAAEAAAACYAAAAIAAAAPaAAAP8fAAA="/>
              </a:ext>
            </a:extLst>
          </p:cNvSpPr>
          <p:nvPr>
            <p:ph idx="1"/>
          </p:nvPr>
        </p:nvSpPr>
        <p:spPr>
          <a:xfrm>
            <a:off x="360045" y="2960370"/>
            <a:ext cx="4567555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NhIAANA7AADGHAAAEAAAACYAAAAIAAAAPaAAAP8fAAA="/>
              </a:ext>
            </a:extLst>
          </p:cNvSpPr>
          <p:nvPr>
            <p:ph idx="1"/>
          </p:nvPr>
        </p:nvSpPr>
        <p:spPr>
          <a:xfrm>
            <a:off x="5156200" y="2960370"/>
            <a:ext cx="456692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</p:spTree>
  </p:cSld>
  <p:clrMapOvr>
    <a:masterClrMapping/>
  </p:clrMapOvr>
</p:sldLayout>
</file>

<file path=ppt/slideLayouts/slideLayout1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MEUAAA0EQAAEAAAACYAAAAIAAAAPaAAAP8fAAA="/>
              </a:ext>
            </a:extLst>
          </p:cNvSpPr>
          <p:nvPr>
            <p:ph idx="6"/>
          </p:nvPr>
        </p:nvSpPr>
        <p:spPr>
          <a:xfrm>
            <a:off x="360045" y="1080135"/>
            <a:ext cx="301371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vFQAApQYAADkoAAA0EQAAEAAAACYAAAAIAAAAPaAAAP8fAAA="/>
              </a:ext>
            </a:extLst>
          </p:cNvSpPr>
          <p:nvPr>
            <p:ph idx="5"/>
          </p:nvPr>
        </p:nvSpPr>
        <p:spPr>
          <a:xfrm>
            <a:off x="3524885" y="1080135"/>
            <a:ext cx="301371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mKQAApQYAALA7AAA0EQAAEAAAACYAAAAIAAAAPaAAAP8fAAA="/>
              </a:ext>
            </a:extLst>
          </p:cNvSpPr>
          <p:nvPr>
            <p:ph idx="4"/>
          </p:nvPr>
        </p:nvSpPr>
        <p:spPr>
          <a:xfrm>
            <a:off x="6689090" y="1080135"/>
            <a:ext cx="301371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MEUAADGHAAAEAAAACYAAAAIAAAAPaAAAP8fAAA="/>
              </a:ext>
            </a:extLst>
          </p:cNvSpPr>
          <p:nvPr>
            <p:ph idx="3"/>
          </p:nvPr>
        </p:nvSpPr>
        <p:spPr>
          <a:xfrm>
            <a:off x="360045" y="2960370"/>
            <a:ext cx="301371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7" name="PlaceHolder 6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vFQAANhIAADkoAADGHAAAEAAAACYAAAAIAAAAPaAAAP8fAAA="/>
              </a:ext>
            </a:extLst>
          </p:cNvSpPr>
          <p:nvPr>
            <p:ph idx="2"/>
          </p:nvPr>
        </p:nvSpPr>
        <p:spPr>
          <a:xfrm>
            <a:off x="3524885" y="2960370"/>
            <a:ext cx="301371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8" name="PlaceHolder 7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mKQAANhIAALA7AADGHAAAEAAAACYAAAAIAAAAPaAAAP8fAAA="/>
              </a:ext>
            </a:extLst>
          </p:cNvSpPr>
          <p:nvPr>
            <p:ph idx="1"/>
          </p:nvPr>
        </p:nvSpPr>
        <p:spPr>
          <a:xfrm>
            <a:off x="6689090" y="2960370"/>
            <a:ext cx="301371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</p:spTree>
  </p:cSld>
  <p:clrMapOvr>
    <a:masterClrMapping/>
  </p:clrMapOvr>
</p:sldLayout>
</file>

<file path=ppt/slideLayouts/slideLayout1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F2B6-F8D2-7204-9C9F-0E51BCD16A5B}" type="slidenum">
              <a:t>&lt;#&gt;</a:t>
            </a:fld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1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Ms7AADKHAAAEAAAACYAAAAIAAAAvKAAAP8fAAA="/>
              </a:ext>
            </a:extLst>
          </p:cNvSpPr>
          <p:nvPr>
            <p:ph type="subTitle" idx="1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3200"/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B516-58D2-7243-9C9F-AE16FBD16AFB}" type="slidenum">
              <a:t/>
            </a:fld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1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Ms7AADKHAAAEAAAACYAAAAIAAAAPCAAAP8fAAA="/>
              </a:ext>
            </a:extLst>
          </p:cNvSpPr>
          <p:nvPr>
            <p:ph idx="1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DF11-5FD2-7229-9C9F-A97C91D16AFC}" type="slidenum">
              <a:t>2</a:t>
            </a:fld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1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DKHAAAEAAAACYAAAAIAAAAPS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DKHAAAEAAAACYAAAAIAAAAPS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CA27-69D2-723C-9C9F-9F6984D16ACA}" type="slidenum">
              <a:t>&lt;#&gt;</a:t>
            </a:fld>
          </a:p>
        </p:txBody>
      </p:sp>
      <p:sp>
        <p:nvSpPr>
          <p:cNvPr id="7" name="PlaceHolder 6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1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8C73-3DD2-727A-9C9F-CB2FC2D16A9E}" type="slidenum">
              <a:t/>
            </a:fld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1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C/DgAAEAAAACYAAAAIAAAAvaAAAP8fAAA="/>
              </a:ext>
            </a:extLst>
          </p:cNvSpPr>
          <p:nvPr>
            <p:ph type="subTitle" idx="1"/>
          </p:nvPr>
        </p:nvSpPr>
        <p:spPr>
          <a:xfrm>
            <a:off x="360045" y="179705"/>
            <a:ext cx="9359900" cy="2217420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3200"/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C1EE-A0D2-7237-9C9F-56628FD16A03}" type="slidenum">
              <a:t>&lt;#&gt;</a:t>
            </a:fld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1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A0EQAAEAAAACYAAAAIAAAAPS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DKHAAAEAAAACYAAAAIAAAAPS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FAeAADGHAAAEAAAACYAAAAIAAAAPSAAAP8fAAA="/>
              </a:ext>
            </a:extLst>
          </p:cNvSpPr>
          <p:nvPr>
            <p:ph idx="1"/>
          </p:nvPr>
        </p:nvSpPr>
        <p:spPr>
          <a:xfrm>
            <a:off x="360045" y="2960370"/>
            <a:ext cx="4567555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7" name="PlaceHolder 6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8DAC-E2D2-727B-9C9F-142EC3D16A41}" type="slidenum">
              <a:t>&lt;#&gt;</a:t>
            </a:fld>
          </a:p>
        </p:txBody>
      </p:sp>
      <p:sp>
        <p:nvSpPr>
          <p:cNvPr id="8" name="PlaceHolder 7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Ms7AADKHAAAEAAAACYAAAAIAAAAvaAAAP8fAAA="/>
              </a:ext>
            </a:extLst>
          </p:cNvSpPr>
          <p:nvPr>
            <p:ph type="subTitle" idx="1"/>
          </p:nvPr>
        </p:nvSpPr>
        <p:spPr>
          <a:xfrm>
            <a:off x="360045" y="1080135"/>
            <a:ext cx="9359900" cy="359981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3200"/>
          </a:p>
        </p:txBody>
      </p:sp>
    </p:spTree>
  </p:cSld>
  <p:clrMapOvr>
    <a:masterClrMapping/>
  </p:clrMapOvr>
</p:sldLayout>
</file>

<file path=ppt/slideLayouts/slideLayout2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DKHAAAEAAAACYAAAAIAAAAPS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A0EQAAEAAAACYAAAAIAAAAPS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NhIAANA7AADGHAAAEAAAACYAAAAIAAAAPSAAAP8fAAA="/>
              </a:ext>
            </a:extLst>
          </p:cNvSpPr>
          <p:nvPr>
            <p:ph idx="1"/>
          </p:nvPr>
        </p:nvSpPr>
        <p:spPr>
          <a:xfrm>
            <a:off x="5156200" y="2960370"/>
            <a:ext cx="456692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7" name="PlaceHolder 6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8891-DFD2-727E-9C9F-292BC6D16A7C}" type="slidenum">
              <a:t>&lt;#&gt;</a:t>
            </a:fld>
          </a:p>
        </p:txBody>
      </p:sp>
      <p:sp>
        <p:nvSpPr>
          <p:cNvPr id="8" name="PlaceHolder 7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2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A0EQAAEAAAACYAAAAIAAAAPS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A0EQAAEAAAACYAAAAIAAAAPS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Ms7AADGHAAAEAAAACYAAAAIAAAAPSAAAP8fAAA="/>
              </a:ext>
            </a:extLst>
          </p:cNvSpPr>
          <p:nvPr>
            <p:ph idx="1"/>
          </p:nvPr>
        </p:nvSpPr>
        <p:spPr>
          <a:xfrm>
            <a:off x="360045" y="2960370"/>
            <a:ext cx="935990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7" name="PlaceHolder 6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B2AF-E1D2-7244-9C9F-1711FCD16A42}" type="slidenum">
              <a:t>&lt;#&gt;</a:t>
            </a:fld>
          </a:p>
        </p:txBody>
      </p:sp>
      <p:sp>
        <p:nvSpPr>
          <p:cNvPr id="8" name="PlaceHolder 7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2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Ms7AAA0EQAAEAAAACYAAAAIAAAAPSAAAP8fAAA="/>
              </a:ext>
            </a:extLst>
          </p:cNvSpPr>
          <p:nvPr>
            <p:ph idx="1"/>
          </p:nvPr>
        </p:nvSpPr>
        <p:spPr>
          <a:xfrm>
            <a:off x="360045" y="1080135"/>
            <a:ext cx="935990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Ms7AADGHAAAEAAAACYAAAAIAAAAPSAAAP8fAAA="/>
              </a:ext>
            </a:extLst>
          </p:cNvSpPr>
          <p:nvPr>
            <p:ph idx="1"/>
          </p:nvPr>
        </p:nvSpPr>
        <p:spPr>
          <a:xfrm>
            <a:off x="360045" y="2960370"/>
            <a:ext cx="935990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F570-3ED2-7203-9C9F-C856BBD16A9D}" type="slidenum">
              <a:t>&lt;#&gt;</a:t>
            </a:fld>
          </a:p>
        </p:txBody>
      </p:sp>
      <p:sp>
        <p:nvSpPr>
          <p:cNvPr id="7" name="PlaceHolder 6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2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A0EQAAEAAAACYAAAAIAAAAPS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A0EQAAEAAAACYAAAAIAAAAPS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FAeAADGHAAAEAAAACYAAAAIAAAAPSAAAP8fAAA="/>
              </a:ext>
            </a:extLst>
          </p:cNvSpPr>
          <p:nvPr>
            <p:ph idx="1"/>
          </p:nvPr>
        </p:nvSpPr>
        <p:spPr>
          <a:xfrm>
            <a:off x="360045" y="2960370"/>
            <a:ext cx="4567555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NhIAANA7AADGHAAAEAAAACYAAAAIAAAAPSAAAP8fAAA="/>
              </a:ext>
            </a:extLst>
          </p:cNvSpPr>
          <p:nvPr>
            <p:ph idx="1"/>
          </p:nvPr>
        </p:nvSpPr>
        <p:spPr>
          <a:xfrm>
            <a:off x="5156200" y="2960370"/>
            <a:ext cx="456692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7" name="PlaceHolder 6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8" name="PlaceHolder 7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8074-3AD2-7276-9C9F-CC23CED16A99}" type="slidenum">
              <a:t>&lt;#&gt;</a:t>
            </a:fld>
          </a:p>
        </p:txBody>
      </p:sp>
      <p:sp>
        <p:nvSpPr>
          <p:cNvPr id="9" name="PlaceHolder 8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2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MEUAAA0EQAAEAAAACYAAAAIAAAAPSAAAP8fAAA="/>
              </a:ext>
            </a:extLst>
          </p:cNvSpPr>
          <p:nvPr>
            <p:ph idx="6"/>
          </p:nvPr>
        </p:nvSpPr>
        <p:spPr>
          <a:xfrm>
            <a:off x="360045" y="1080135"/>
            <a:ext cx="301371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vFQAApQYAADkoAAA0EQAAEAAAACYAAAAIAAAAPSAAAP8fAAA="/>
              </a:ext>
            </a:extLst>
          </p:cNvSpPr>
          <p:nvPr>
            <p:ph idx="5"/>
          </p:nvPr>
        </p:nvSpPr>
        <p:spPr>
          <a:xfrm>
            <a:off x="3524885" y="1080135"/>
            <a:ext cx="301371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mKQAApQYAALA7AAA0EQAAEAAAACYAAAAIAAAAPSAAAP8fAAA="/>
              </a:ext>
            </a:extLst>
          </p:cNvSpPr>
          <p:nvPr>
            <p:ph idx="4"/>
          </p:nvPr>
        </p:nvSpPr>
        <p:spPr>
          <a:xfrm>
            <a:off x="6689090" y="1080135"/>
            <a:ext cx="301371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6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MEUAADGHAAAEAAAACYAAAAIAAAAPSAAAP8fAAA="/>
              </a:ext>
            </a:extLst>
          </p:cNvSpPr>
          <p:nvPr>
            <p:ph idx="3"/>
          </p:nvPr>
        </p:nvSpPr>
        <p:spPr>
          <a:xfrm>
            <a:off x="360045" y="2960370"/>
            <a:ext cx="301371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7" name="PlaceHolder 6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vFQAANhIAADkoAADGHAAAEAAAACYAAAAIAAAAPSAAAP8fAAA="/>
              </a:ext>
            </a:extLst>
          </p:cNvSpPr>
          <p:nvPr>
            <p:ph idx="2"/>
          </p:nvPr>
        </p:nvSpPr>
        <p:spPr>
          <a:xfrm>
            <a:off x="3524885" y="2960370"/>
            <a:ext cx="301371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8" name="PlaceHolder 7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mKQAANhIAALA7AADGHAAAEAAAACYAAAAIAAAAPSAAAP8fAAA="/>
              </a:ext>
            </a:extLst>
          </p:cNvSpPr>
          <p:nvPr>
            <p:ph idx="1"/>
          </p:nvPr>
        </p:nvSpPr>
        <p:spPr>
          <a:xfrm>
            <a:off x="6689090" y="2960370"/>
            <a:ext cx="301371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9" name="PlaceHolder 8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AAAAAAAAAAA="/>
              </a:ext>
            </a:extLst>
          </p:cNvSpPr>
          <p:nvPr>
            <p:ph type="ftr" idx="2"/>
          </p:nvPr>
        </p:nvSpPr>
        <p:spPr/>
        <p:txBody>
          <a:bodyPr/>
          <a:lstStyle/>
          <a:p>
            <a:pPr>
              <a:defRPr lang="ru-ru"/>
            </a:pPr>
            <a:r>
              <a:t>Footer</a:t>
            </a:r>
          </a:p>
        </p:txBody>
      </p:sp>
      <p:sp>
        <p:nvSpPr>
          <p:cNvPr id="10" name="PlaceHolder 9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A4A1-EFD2-7252-9C9F-1907EAD16A4C}" type="slidenum">
              <a:t>&lt;#&gt;</a:t>
            </a:fld>
          </a:p>
        </p:txBody>
      </p:sp>
      <p:sp>
        <p:nvSpPr>
          <p:cNvPr id="11" name="PlaceHolder 10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AAAAAAAAAAA="/>
              </a:ext>
            </a:extLst>
          </p:cNvSpPr>
          <p:nvPr>
            <p:ph type="dt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Ms7AADKHAAAEAAAACYAAAAIAAAAPaAAAP8fAAA="/>
              </a:ext>
            </a:extLst>
          </p:cNvSpPr>
          <p:nvPr>
            <p:ph idx="1"/>
          </p:nvPr>
        </p:nvSpPr>
        <p:spPr>
          <a:xfrm>
            <a:off x="360045" y="1080135"/>
            <a:ext cx="9359900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DKHAAAEAAAACYAAAAIAAAAPa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DKHAAAEAAAACYAAAAIAAAAPa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C/DgAAEAAAACYAAAAIAAAAvaAAAP8fAAA="/>
              </a:ext>
            </a:extLst>
          </p:cNvSpPr>
          <p:nvPr>
            <p:ph type="subTitle" idx="1"/>
          </p:nvPr>
        </p:nvSpPr>
        <p:spPr>
          <a:xfrm>
            <a:off x="360045" y="179705"/>
            <a:ext cx="9359900" cy="2217420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3200"/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A0EQAAEAAAACYAAAAIAAAAPa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DKHAAAEAAAACYAAAAIAAAAPa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FAeAADGHAAAEAAAACYAAAAIAAAAPaAAAP8fAAA="/>
              </a:ext>
            </a:extLst>
          </p:cNvSpPr>
          <p:nvPr>
            <p:ph idx="1"/>
          </p:nvPr>
        </p:nvSpPr>
        <p:spPr>
          <a:xfrm>
            <a:off x="360045" y="2960370"/>
            <a:ext cx="4567555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DKHAAAEAAAACYAAAAIAAAAPa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A0EQAAEAAAACYAAAAIAAAAPa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NhIAANA7AADGHAAAEAAAACYAAAAIAAAAPaAAAP8fAAA="/>
              </a:ext>
            </a:extLst>
          </p:cNvSpPr>
          <p:nvPr>
            <p:ph idx="1"/>
          </p:nvPr>
        </p:nvSpPr>
        <p:spPr>
          <a:xfrm>
            <a:off x="5156200" y="2960370"/>
            <a:ext cx="456692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PaAAAP8fAAA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>
            <a:lvl1pPr algn="ctr">
              <a:buNone/>
              <a:defRPr lang="ru-ru"/>
            </a:lvl1pPr>
          </a:lstStyle>
          <a:p>
            <a:pPr>
              <a:defRPr lang="ru-ru"/>
            </a:pP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FAeAAA0EQAAEAAAACYAAAAIAAAAPaAAAP8fAAA="/>
              </a:ext>
            </a:extLst>
          </p:cNvSpPr>
          <p:nvPr>
            <p:ph idx="1"/>
          </p:nvPr>
        </p:nvSpPr>
        <p:spPr>
          <a:xfrm>
            <a:off x="360045" y="1080135"/>
            <a:ext cx="4567555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4HwAApQYAANA7AAA0EQAAEAAAACYAAAAIAAAAPaAAAP8fAAA="/>
              </a:ext>
            </a:extLst>
          </p:cNvSpPr>
          <p:nvPr>
            <p:ph idx="1"/>
          </p:nvPr>
        </p:nvSpPr>
        <p:spPr>
          <a:xfrm>
            <a:off x="5156200" y="1080135"/>
            <a:ext cx="4566920" cy="171640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  <p:sp>
        <p:nvSpPr>
          <p:cNvPr id="5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NhIAAMs7AADGHAAAEAAAACYAAAAIAAAAPaAAAP8fAAA="/>
              </a:ext>
            </a:extLst>
          </p:cNvSpPr>
          <p:nvPr>
            <p:ph idx="1"/>
          </p:nvPr>
        </p:nvSpPr>
        <p:spPr>
          <a:xfrm>
            <a:off x="360045" y="2960370"/>
            <a:ext cx="9359900" cy="1717040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/>
            </a:pPr>
            <a:endParaRPr lang="ru-ru" sz="2400"/>
          </a:p>
        </p:txBody>
      </p: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_rels/slideMaster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/Relationships>
</file>

<file path=ppt/slideMasters/slideMaster1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Автофигура1"/>
          <p:cNvSpPr>
            <a:extLst>
              <a:ext uri="smNativeData">
                <pr:smNativeData xmlns:pr="smNativeData" val="SMDATA_13_M5UEYhMAAAAlAAAAMgEAAA0AAAAAkAAAAEgAAACQAAAASAAAAAAAAAAAAAAAAgAAAAEAAABQAAAAAAAAAAAA4D8AAAAAAADgPwAAAAAAAOA/AAAAAAAA4D8AAAAAAADgPwAAAAAAAOA/AAAAAAAA4D8AAAAAAADgPwAAAAAAAOA/AAAAAAAA4D8CAAAAjAAAAAEAAAADAAAAd8ruAACb3QAAAAAAAAAAAAAAAAAAAAAAAAAAAAAAAAAAAAAAe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HAAAAAAAAAAEAAAAAm90AAAAAAAAAAAARAAAAZAAAAGQAAAAAAAAAy8vLAAAAAAAAAAAAEQAAAGQAAABkAAAAAAAAABcAAAAUAAAAAAAAAAAAAAD/fwAA/38AAAAAAAAJAAAABAAAAAAAAAAMAAAAEAAAAAAAAAAAAAAAAAAAAAAAAAAeAAAAaAAAAAAAAAAAAAAAAAAAAAAAAAAAAAAAECcAABAnAAAAAAAAAAAAAAAAAAAAAAAAAAAAAAAAAAAAAAAAAAAAABQAAAAAAAAAwMD/AAAAAAAAAAAAAAAAAAAAAABkAAAAAAAAAH9/fwAKAAAAHwAAAFQAAAB3yu4AAJvdAAAAAAAAAAAAAAAAAAAAAAAAAAAAAAAAAAAAAAAAAAAAAAAAAn9/fwAAm90Ay8vLAMDA/wB/f38AAAAAAAAAAAAAAAAAAAAAAAAAAAAhAAAAGAAAABQAAAAAAAAArxsAAAI+AADhIgAAEAAAACYAAAAIAAAA//////////8="/>
              </a:ext>
            </a:extLst>
          </p:cNvSpPr>
          <p:nvPr/>
        </p:nvSpPr>
        <p:spPr>
          <a:xfrm flipH="1" flipV="1">
            <a:off x="0" y="4500245"/>
            <a:ext cx="10079990" cy="1169670"/>
          </a:xfrm>
          <a:prstGeom prst="flowChartDocument">
            <a:avLst/>
          </a:prstGeom>
          <a:gradFill flip="none" rotWithShape="0">
            <a:gsLst>
              <a:gs pos="0">
                <a:srgbClr val="77CAEE"/>
              </a:gs>
              <a:gs pos="100000">
                <a:srgbClr val="009BDD"/>
              </a:gs>
            </a:gsLst>
            <a:lin ang="10800000" scaled="0"/>
            <a:tileRect/>
          </a:gradFill>
          <a:ln>
            <a:noFill/>
          </a:ln>
          <a:effectLst>
            <a:outerShdw blurRad="12700" dist="10795" dir="5400000">
              <a:srgbClr val="009BDD"/>
            </a:outerShdw>
          </a:effectLst>
        </p:spPr>
      </p:sp>
      <p:sp>
        <p:nvSpPr>
          <p:cNvPr id="3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AAAAA9wkAAF03AACcEAAAEAAAACYAAAAIAAAAvS8AAP//wQE="/>
              </a:ext>
            </a:extLst>
          </p:cNvSpPr>
          <p:nvPr>
            <p:ph type="title"/>
          </p:nvPr>
        </p:nvSpPr>
        <p:spPr>
          <a:xfrm>
            <a:off x="0" y="1619885"/>
            <a:ext cx="8999855" cy="10801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Для правки текста заглавия щёлкните мышью</a:t>
            </a:r>
          </a:p>
        </p:txBody>
      </p:sp>
      <p:sp>
        <p:nvSpPr>
          <p:cNvPr id="4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txEAAMs7AACvGwAAEAAAACYAAAAIAAAAvS8AAP//wQE="/>
              </a:ext>
            </a:extLst>
          </p:cNvSpPr>
          <p:nvPr>
            <p:ph type="body"/>
          </p:nvPr>
        </p:nvSpPr>
        <p:spPr>
          <a:xfrm>
            <a:off x="360045" y="2879725"/>
            <a:ext cx="9359900" cy="16205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Для правки структуры щёлкните мышью</a:t>
            </a:r>
          </a:p>
          <a:p>
            <a:pPr lvl="1">
              <a:defRPr lang="ru-ru"/>
            </a:pPr>
            <a:r>
              <a:t>Второй уровень структуры</a:t>
            </a:r>
          </a:p>
          <a:p>
            <a:pPr lvl="2">
              <a:defRPr lang="ru-ru"/>
            </a:pPr>
            <a:r>
              <a:t>Третий уровень структуры</a:t>
            </a:r>
          </a:p>
          <a:p>
            <a:pPr lvl="3">
              <a:defRPr lang="ru-ru"/>
            </a:pPr>
            <a:r>
              <a:t>Четвёртый уровень структуры</a:t>
            </a:r>
          </a:p>
          <a:p>
            <a:pPr lvl="4">
              <a:defRPr lang="ru-ru"/>
            </a:pPr>
            <a:r>
              <a:t>Пятый уровень структуры</a:t>
            </a:r>
          </a:p>
          <a:p>
            <a:pPr lvl="5">
              <a:defRPr lang="ru-ru"/>
            </a:pPr>
            <a:r>
              <a:t>Шестой уровень структуры</a:t>
            </a:r>
          </a:p>
          <a:p>
            <a:pPr lvl="6">
              <a:defRPr lang="ru-ru"/>
            </a:pPr>
            <a:r>
              <a:t>Седьмой уровень структуры</a:t>
            </a:r>
          </a:p>
        </p:txBody>
      </p:sp>
      <p:sp>
        <p:nvSpPr>
          <p:cNvPr id="5" name="Прямоугольник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HCAAAJwQAABTIgAAEAAAACYAAAAIAAAA//////////8="/>
              </a:ext>
            </a:extLst>
          </p:cNvSpPr>
          <p:nvPr/>
        </p:nvSpPr>
        <p:spPr>
          <a:xfrm>
            <a:off x="360045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/>
            <a:r>
              <a:rPr lang="ru-ru" sz="1400">
                <a:solidFill>
                  <a:srgbClr val="FFFFFF"/>
                </a:solidFill>
              </a:rPr>
              <a:t>&lt;дата/время&gt;</a:t>
            </a:r>
            <a:endParaRPr lang="ru-ru" sz="1400">
              <a:solidFill>
                <a:srgbClr val="FFFFFF"/>
              </a:solidFill>
            </a:endParaRPr>
          </a:p>
        </p:txBody>
      </p:sp>
      <p:sp>
        <p:nvSpPr>
          <p:cNvPr id="6" name="Прямоугольник3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KFQAAHCAAAPgoAABTIgAAEAAAACYAAAAIAAAA//////////8="/>
              </a:ext>
            </a:extLst>
          </p:cNvSpPr>
          <p:nvPr/>
        </p:nvSpPr>
        <p:spPr>
          <a:xfrm>
            <a:off x="3420110" y="5219700"/>
            <a:ext cx="3239770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ctr">
              <a:buNone/>
            </a:pPr>
            <a:r>
              <a:rPr lang="ru-ru" sz="1400">
                <a:solidFill>
                  <a:srgbClr val="FFFFFF"/>
                </a:solidFill>
              </a:rPr>
              <a:t>&lt;нижний колонтитул&gt;</a:t>
            </a:r>
            <a:endParaRPr lang="ru-ru" sz="1400">
              <a:solidFill>
                <a:srgbClr val="FFFFFF"/>
              </a:solidFill>
            </a:endParaRPr>
          </a:p>
        </p:txBody>
      </p:sp>
      <p:sp>
        <p:nvSpPr>
          <p:cNvPr id="7" name="Прямоугольник2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DgEOgQ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buNone/>
            </a:pPr>
            <a:fld id="{3F279B1D-53D2-726D-9C9F-A538D5D16AF0}" type="slidenum">
              <a:rPr lang="ru-ru" sz="1400">
                <a:solidFill>
                  <a:srgbClr val="FFFFFF"/>
                </a:solidFill>
              </a:rPr>
              <a:t>1</a:t>
            </a:fld>
            <a:endParaRPr lang="ru-ru" sz="140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3300" b="0" i="0" u="none" strike="noStrike" kern="1" spc="0" baseline="0">
          <a:solidFill>
            <a:srgbClr val="DD4100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9pPr>
    </p:titleStyle>
    <p:bodyStyle>
      <a:lvl1pPr marL="431800" marR="0" indent="-323850" algn="l" defTabSz="914400">
        <a:lnSpc>
          <a:spcPct val="100000"/>
        </a:lnSpc>
        <a:spcBef>
          <a:spcPts val="825"/>
        </a:spcBef>
        <a:spcAft>
          <a:spcPts val="0"/>
        </a:spcAft>
        <a:buClr>
          <a:srgbClr val="77CAEE"/>
        </a:buClr>
        <a:buSzPts val="840"/>
        <a:buFont typeface="Wingdings" pitchFamily="0" charset="2"/>
        <a:buChar char=""/>
        <a:tabLst/>
        <a:defRPr lang="ru-ru" sz="187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1pPr>
      <a:lvl2pPr marL="864235" marR="0" indent="-323850" algn="l" defTabSz="914400">
        <a:lnSpc>
          <a:spcPct val="100000"/>
        </a:lnSpc>
        <a:spcBef>
          <a:spcPts val="665"/>
        </a:spcBef>
        <a:spcAft>
          <a:spcPts val="0"/>
        </a:spcAft>
        <a:buClr>
          <a:srgbClr val="77CAEE"/>
        </a:buClr>
        <a:buSzPts val="735"/>
        <a:buFont typeface="Wingdings" pitchFamily="0" charset="2"/>
        <a:buChar char=""/>
        <a:tabLst/>
        <a:defRPr lang="ru-ru" sz="164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2pPr>
      <a:lvl3pPr marL="1296035" marR="0" indent="-288290" algn="l" defTabSz="914400">
        <a:lnSpc>
          <a:spcPct val="100000"/>
        </a:lnSpc>
        <a:spcBef>
          <a:spcPts val="495"/>
        </a:spcBef>
        <a:spcAft>
          <a:spcPts val="0"/>
        </a:spcAft>
        <a:buClr>
          <a:srgbClr val="77CAEE"/>
        </a:buClr>
        <a:buSzPts val="630"/>
        <a:buFont typeface="Wingdings" pitchFamily="0" charset="2"/>
        <a:buChar char=""/>
        <a:tabLst/>
        <a:defRPr lang="ru-ru" sz="1405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3pPr>
      <a:lvl4pPr marL="1727835" marR="0" indent="-215900" algn="l" defTabSz="914400">
        <a:lnSpc>
          <a:spcPct val="100000"/>
        </a:lnSpc>
        <a:spcBef>
          <a:spcPts val="330"/>
        </a:spcBef>
        <a:spcAft>
          <a:spcPts val="0"/>
        </a:spcAft>
        <a:buClr>
          <a:srgbClr val="77CAEE"/>
        </a:buClr>
        <a:buSzPts val="525"/>
        <a:buFont typeface="Wingdings" pitchFamily="0" charset="2"/>
        <a:buChar char=""/>
        <a:tabLst/>
        <a:defRPr lang="ru-ru" sz="117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4pPr>
      <a:lvl5pPr marL="2160270" marR="0" indent="-215900" algn="l" defTabSz="914400">
        <a:lnSpc>
          <a:spcPct val="100000"/>
        </a:lnSpc>
        <a:spcBef>
          <a:spcPts val="165"/>
        </a:spcBef>
        <a:spcAft>
          <a:spcPts val="0"/>
        </a:spcAft>
        <a:buClr>
          <a:srgbClr val="77CAEE"/>
        </a:buClr>
        <a:buSzPts val="525"/>
        <a:buFont typeface="Wingdings" pitchFamily="0" charset="2"/>
        <a:buChar char=""/>
        <a:tabLst/>
        <a:defRPr lang="ru-ru" sz="117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5pPr>
      <a:lvl6pPr marL="2592070" marR="0" indent="-215900" algn="l" defTabSz="914400">
        <a:lnSpc>
          <a:spcPct val="100000"/>
        </a:lnSpc>
        <a:spcBef>
          <a:spcPts val="165"/>
        </a:spcBef>
        <a:spcAft>
          <a:spcPts val="0"/>
        </a:spcAft>
        <a:buClr>
          <a:srgbClr val="77CAEE"/>
        </a:buClr>
        <a:buSzPts val="525"/>
        <a:buFont typeface="Wingdings" pitchFamily="0" charset="2"/>
        <a:buChar char=""/>
        <a:tabLst/>
        <a:defRPr lang="ru-ru" sz="117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6pPr>
      <a:lvl7pPr marL="3023870" marR="0" indent="-215900" algn="l" defTabSz="914400">
        <a:lnSpc>
          <a:spcPct val="100000"/>
        </a:lnSpc>
        <a:spcBef>
          <a:spcPts val="165"/>
        </a:spcBef>
        <a:spcAft>
          <a:spcPts val="0"/>
        </a:spcAft>
        <a:buClr>
          <a:srgbClr val="77CAEE"/>
        </a:buClr>
        <a:buSzPts val="525"/>
        <a:buFont typeface="Wingdings" pitchFamily="0" charset="2"/>
        <a:buChar char=""/>
        <a:tabLst/>
        <a:defRPr lang="ru-ru" sz="117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7pPr>
      <a:lvl8pPr marL="3429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8pPr>
      <a:lvl9pPr marL="3886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9pPr>
    </p:otherStyle>
  </p:txStyles>
</p:sldMaster>
</file>

<file path=ppt/slideMasters/slideMaster2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2"/>
          <p:cNvSpPr>
            <a:extLst>
              <a:ext uri="smNativeData">
                <pr:smNativeData xmlns:pr="smNativeData" val="SMDATA_13_M5UEYhMAAAAlAAAAZAAAAA0AAAAAkAAAAEgAAACQAAAASAAAAAAAAAAAAAAAAAAAAAEAAABQAAAAAAAAAAAA4D8AAAAAAADgPwAAAAAAAOA/AAAAAAAA4D8AAAAAAADgPwAAAAAAAOA/AAAAAAAA4D8AAAAAAADgPwAAAAAAAOA/AAAAAAAA4D8CAAAAjAAAAAEAAAADAAAAd8ruAACb3QAAAAAAAAAAAAAAAAAAAAAAAAAAAAAAAAAAAAAAe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HAAAAAAAAAAEAAAAAm90AAAAAAAAAAAARAAAAZAAAAGQAAAAAAAAAy8vLAAAAAAAAAAAAEQAAAGQAAABkAAAAAAAAABcAAAAUAAAAAAAAAAAAAAD/fwAA/38AAAAAAAAJAAAABAAAANCw0LMMAAAAEAAAAAAAAAAAAAAAAAAAAAAAAAAeAAAAaAAAAAAAAAAAAAAAAAAAAAAAAAAAAAAAECcAABAnAAAAAAAAAAAAAAAAAAAAAAAAAAAAAAAAAAAAAAAAAAAAABQAAAAAAAAAwMD/AAAAAAAAAAAAAAAAAAAAAABkAAAAAAAAAH9/fwAKAAAAHwAAAFQAAAB3yu4AAJvdAAAAAAAAAAAAAAAAAAAAAAAAAAAAAAAAAAAAAAAAAAAAAAAAAn9/fwAAm90Ay8vLAMDA/wB/f38AAAAAAAAAAAAAAAAAAAAAAAAAAAAhAAAAGAAAABQAAAAAAAAAAAAAAP09AABuBAAAEAAAACYAAAAIAAAA//////////8="/>
              </a:ext>
            </a:extLst>
          </p:cNvSpPr>
          <p:nvPr/>
        </p:nvSpPr>
        <p:spPr>
          <a:xfrm>
            <a:off x="0" y="0"/>
            <a:ext cx="10076815" cy="720090"/>
          </a:xfrm>
          <a:prstGeom prst="rect">
            <a:avLst/>
          </a:prstGeom>
          <a:gradFill flip="none" rotWithShape="0">
            <a:gsLst>
              <a:gs pos="0">
                <a:srgbClr val="77CAEE"/>
              </a:gs>
              <a:gs pos="100000">
                <a:srgbClr val="009BDD"/>
              </a:gs>
            </a:gsLst>
            <a:lin ang="10800000" scaled="0"/>
            <a:tileRect/>
          </a:gradFill>
          <a:ln>
            <a:noFill/>
          </a:ln>
          <a:effectLst>
            <a:outerShdw blurRad="12700" dist="10795" dir="5400000">
              <a:srgbClr val="009BDD"/>
            </a:outerShdw>
          </a:effectLst>
        </p:spPr>
      </p:sp>
      <p:sp>
        <p:nvSpPr>
          <p:cNvPr id="3" name="Прямоугольник1"/>
          <p:cNvSpPr>
            <a:extLst>
              <a:ext uri="smNativeData">
                <pr:smNativeData xmlns:pr="smNativeData" val="SMDATA_13_M5UEYhMAAAAlAAAAZAAAAA0AAAAAkAAAAEgAAACQAAAASAAAAAAAAAAAAAAAAAAAAAEAAABQAAAAAAAAAAAA4D8AAAAAAADgPwAAAAAAAOA/AAAAAAAA4D8AAAAAAADgPwAAAAAAAOA/AAAAAAAA4D8AAAAAAADgPwAAAAAAAOA/AAAAAAAA4D8CAAAAjAAAAAEAAAADAAAAd8ruAACb3QAAAAAAAAAAAAAAAAAAAAAAAAAAAAAAAAAAAAAAeAAAAAEAAABAAAAAnP///wAAAAC0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QAAAAAAAAAHAAAAAAAAAAEAAAAAm90AAAAAAAAAAAARAAAAZAAAAGQAAAAAAAAAy8vLAAAAAAAAAAAAEQAAAGQAAABkAAAAAAAAABcAAAAUAAAAAAAAAAAAAAD/fwAA/38AAAAAAAAJAAAABAAAAAAAAAAMAAAAEAAAAAAAAAAAAAAAAAAAAAAAAAAeAAAAaAAAAAAAAAAAAAAAAAAAAAAAAAAAAAAAECcAABAnAAAAAAAAAAAAAAAAAAAAAAAAAAAAAAAAAAAAAAAAAAAAABQAAAAAAAAAwMD/AAAAAAAAAAAAAAAAAAAAAABkAAAAAAAAAH9/fwAKAAAAHwAAAFQAAAB3yu4AAJvdAAAAAAAAAAAAAAAAAAAAAAAAAAAAAAAAAAAAAAAAAAAAAAAAAn9/fwAAm90Ay8vLAMDA/wB/f38AAAAAAAAAAAAAAAAAAAAAAAAAAAAhAAAAGAAAABQAAAAFAAAAAR8AAAI+AADjIgAAEAAAACYAAAAIAAAA//////////8="/>
              </a:ext>
            </a:extLst>
          </p:cNvSpPr>
          <p:nvPr/>
        </p:nvSpPr>
        <p:spPr>
          <a:xfrm>
            <a:off x="3175" y="5039995"/>
            <a:ext cx="10076815" cy="631190"/>
          </a:xfrm>
          <a:prstGeom prst="rect">
            <a:avLst/>
          </a:prstGeom>
          <a:gradFill flip="none" rotWithShape="0">
            <a:gsLst>
              <a:gs pos="0">
                <a:srgbClr val="77CAEE"/>
              </a:gs>
              <a:gs pos="100000">
                <a:srgbClr val="009BDD"/>
              </a:gs>
            </a:gsLst>
            <a:lin ang="10800000" scaled="0"/>
            <a:tileRect/>
          </a:gradFill>
          <a:ln>
            <a:noFill/>
          </a:ln>
          <a:effectLst>
            <a:outerShdw blurRad="12700" dist="10795" dir="5400000">
              <a:srgbClr val="009BDD"/>
            </a:outerShdw>
          </a:effectLst>
        </p:spPr>
      </p:sp>
      <p:sp>
        <p:nvSpPr>
          <p:cNvPr id="4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GwEAAMs7AAAMBAAAEAAAACYAAAAIAAAAvS8AAP//wQE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Для правки текста заглавия щёлкните мышью</a:t>
            </a:r>
          </a:p>
        </p:txBody>
      </p:sp>
      <p:sp>
        <p:nvSpPr>
          <p:cNvPr id="5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pQYAAMs7AADKHAAAEAAAACYAAAAIAAAAvS8AAP//wQE="/>
              </a:ext>
            </a:extLst>
          </p:cNvSpPr>
          <p:nvPr>
            <p:ph type="body"/>
          </p:nvPr>
        </p:nvSpPr>
        <p:spPr>
          <a:xfrm>
            <a:off x="360045" y="1080135"/>
            <a:ext cx="9359900" cy="35998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Для правки структуры щёлкните мышью</a:t>
            </a:r>
          </a:p>
          <a:p>
            <a:pPr lvl="1">
              <a:defRPr lang="ru-ru"/>
            </a:pPr>
            <a:r>
              <a:t>Второй уровень структуры</a:t>
            </a:r>
          </a:p>
          <a:p>
            <a:pPr lvl="2">
              <a:defRPr lang="ru-ru"/>
            </a:pPr>
            <a:r>
              <a:t>Третий уровень структуры</a:t>
            </a:r>
          </a:p>
          <a:p>
            <a:pPr lvl="3">
              <a:defRPr lang="ru-ru"/>
            </a:pPr>
            <a:r>
              <a:t>Четвёртый уровень структуры</a:t>
            </a:r>
          </a:p>
          <a:p>
            <a:pPr lvl="4">
              <a:defRPr lang="ru-ru"/>
            </a:pPr>
            <a:r>
              <a:t>Пятый уровень структуры</a:t>
            </a:r>
          </a:p>
          <a:p>
            <a:pPr lvl="5">
              <a:defRPr lang="ru-ru"/>
            </a:pPr>
            <a:r>
              <a:t>Шестой уровень структуры</a:t>
            </a:r>
          </a:p>
          <a:p>
            <a:pPr lvl="6">
              <a:defRPr lang="ru-ru"/>
            </a:pPr>
            <a:r>
              <a:t>Седьмой уровень структуры</a:t>
            </a:r>
          </a:p>
        </p:txBody>
      </p:sp>
      <p:sp>
        <p:nvSpPr>
          <p:cNvPr id="6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LDRgt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3AgAAHCAAAJwQAABTIgAAEAAAACYAAAAIAAAAva8AAP//wQE="/>
              </a:ext>
            </a:extLst>
          </p:cNvSpPr>
          <p:nvPr>
            <p:ph type="dt" idx="1"/>
          </p:nvPr>
        </p:nvSpPr>
        <p:spPr>
          <a:xfrm>
            <a:off x="360045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</a:lstStyle>
          <a:p>
            <a:pPr>
              <a:defRPr lang="ru-ru"/>
            </a:pPr>
            <a:r>
              <a:t>&lt;дата/время&gt;</a:t>
            </a:r>
          </a:p>
        </p:txBody>
      </p:sp>
      <p:sp>
        <p:nvSpPr>
          <p:cNvPr id="7" name="PlaceHolder 4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KFQAAHCAAAPgoAABTIgAAEAAAACYAAAAIAAAAva8AAP//wQE="/>
              </a:ext>
            </a:extLst>
          </p:cNvSpPr>
          <p:nvPr>
            <p:ph type="ftr" idx="2"/>
          </p:nvPr>
        </p:nvSpPr>
        <p:spPr>
          <a:xfrm>
            <a:off x="3420110" y="5219700"/>
            <a:ext cx="3239770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 algn="ctr">
              <a:buNone/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</a:lstStyle>
          <a:p>
            <a:pPr algn="ctr">
              <a:buNone/>
              <a:defRPr lang="ru-ru"/>
            </a:pPr>
            <a:r>
              <a:t>&lt;нижний колонтитул&gt;</a:t>
            </a:r>
          </a:p>
        </p:txBody>
      </p:sp>
      <p:sp>
        <p:nvSpPr>
          <p:cNvPr id="8" name="PlaceHolder 5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mLQAAHCAAAMs7AABTIgAAEAAAACYAAAAIAAAAva8AAP//wQE="/>
              </a:ext>
            </a:extLst>
          </p:cNvSpPr>
          <p:nvPr>
            <p:ph type="sldNum" idx="3"/>
          </p:nvPr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>
            <a:lvl1pPr algn="r">
              <a:buNone/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</a:lstStyle>
          <a:p>
            <a:pPr algn="r">
              <a:buNone/>
              <a:defRPr lang="ru-ru"/>
            </a:pPr>
            <a:fld id="{3F2780D0-9ED2-7276-9C9F-6823CED16A3D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3300" b="0" i="0" u="none" strike="noStrike" kern="1" spc="0" baseline="0">
          <a:solidFill>
            <a:srgbClr val="FFFFFF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Arial" pitchFamily="2" charset="-52"/>
          <a:ea typeface="DejaVu Sans" pitchFamily="2" charset="-52"/>
          <a:cs typeface="DejaVu Sans" pitchFamily="2" charset="-52"/>
        </a:defRPr>
      </a:lvl9pPr>
    </p:titleStyle>
    <p:bodyStyle>
      <a:lvl1pPr marL="431800" marR="0" indent="-323850" algn="l" defTabSz="914400">
        <a:lnSpc>
          <a:spcPct val="100000"/>
        </a:lnSpc>
        <a:spcBef>
          <a:spcPts val="1060"/>
        </a:spcBef>
        <a:spcAft>
          <a:spcPts val="0"/>
        </a:spcAft>
        <a:buClr>
          <a:srgbClr val="77CAEE"/>
        </a:buClr>
        <a:buSzPts val="1080"/>
        <a:buFont typeface="Wingdings" pitchFamily="0" charset="2"/>
        <a:buChar char=""/>
        <a:tabLst/>
        <a:defRPr lang="ru-ru" sz="240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1pPr>
      <a:lvl2pPr marL="864235" marR="0" indent="-323850" algn="l" defTabSz="914400">
        <a:lnSpc>
          <a:spcPct val="100000"/>
        </a:lnSpc>
        <a:spcBef>
          <a:spcPts val="850"/>
        </a:spcBef>
        <a:spcAft>
          <a:spcPts val="0"/>
        </a:spcAft>
        <a:buClr>
          <a:srgbClr val="77CAEE"/>
        </a:buClr>
        <a:buSzPts val="945"/>
        <a:buFont typeface="Wingdings" pitchFamily="0" charset="2"/>
        <a:buChar char=""/>
        <a:tabLst/>
        <a:defRPr lang="ru-ru" sz="210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2pPr>
      <a:lvl3pPr marL="1296035" marR="0" indent="-288290" algn="l" defTabSz="914400">
        <a:lnSpc>
          <a:spcPct val="100000"/>
        </a:lnSpc>
        <a:spcBef>
          <a:spcPts val="635"/>
        </a:spcBef>
        <a:spcAft>
          <a:spcPts val="0"/>
        </a:spcAft>
        <a:buClr>
          <a:srgbClr val="77CAEE"/>
        </a:buClr>
        <a:buSzPts val="1080"/>
        <a:buFont typeface="Wingdings" pitchFamily="0" charset="2"/>
        <a:buChar char=""/>
        <a:tabLst/>
        <a:defRPr lang="ru-ru" sz="240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3pPr>
      <a:lvl4pPr marL="1727835" marR="0" indent="-215900" algn="l" defTabSz="914400">
        <a:lnSpc>
          <a:spcPct val="100000"/>
        </a:lnSpc>
        <a:spcBef>
          <a:spcPts val="420"/>
        </a:spcBef>
        <a:spcAft>
          <a:spcPts val="0"/>
        </a:spcAft>
        <a:buClr>
          <a:srgbClr val="77CAEE"/>
        </a:buClr>
        <a:buSzPts val="675"/>
        <a:buFont typeface="Wingdings" pitchFamily="0" charset="2"/>
        <a:buChar char=""/>
        <a:tabLst/>
        <a:defRPr lang="ru-ru" sz="150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4pPr>
      <a:lvl5pPr marL="2160270" marR="0" indent="-215900" algn="l" defTabSz="914400">
        <a:lnSpc>
          <a:spcPct val="100000"/>
        </a:lnSpc>
        <a:spcBef>
          <a:spcPts val="210"/>
        </a:spcBef>
        <a:spcAft>
          <a:spcPts val="0"/>
        </a:spcAft>
        <a:buClr>
          <a:srgbClr val="77CAEE"/>
        </a:buClr>
        <a:buSzPts val="675"/>
        <a:buFont typeface="Wingdings" pitchFamily="0" charset="2"/>
        <a:buChar char=""/>
        <a:tabLst/>
        <a:defRPr lang="ru-ru" sz="150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5pPr>
      <a:lvl6pPr marL="2592070" marR="0" indent="-215900" algn="l" defTabSz="914400">
        <a:lnSpc>
          <a:spcPct val="100000"/>
        </a:lnSpc>
        <a:spcBef>
          <a:spcPts val="210"/>
        </a:spcBef>
        <a:spcAft>
          <a:spcPts val="0"/>
        </a:spcAft>
        <a:buClr>
          <a:srgbClr val="77CAEE"/>
        </a:buClr>
        <a:buSzPts val="675"/>
        <a:buFont typeface="Wingdings" pitchFamily="0" charset="2"/>
        <a:buChar char=""/>
        <a:tabLst/>
        <a:defRPr lang="ru-ru" sz="150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6pPr>
      <a:lvl7pPr marL="3023870" marR="0" indent="-215900" algn="l" defTabSz="914400">
        <a:lnSpc>
          <a:spcPct val="100000"/>
        </a:lnSpc>
        <a:spcBef>
          <a:spcPts val="210"/>
        </a:spcBef>
        <a:spcAft>
          <a:spcPts val="0"/>
        </a:spcAft>
        <a:buClr>
          <a:srgbClr val="77CAEE"/>
        </a:buClr>
        <a:buSzPts val="675"/>
        <a:buFont typeface="Wingdings" pitchFamily="0" charset="2"/>
        <a:buChar char=""/>
        <a:tabLst/>
        <a:defRPr lang="ru-ru" sz="1500" b="0" i="0" u="none" strike="noStrike" kern="1" spc="0" baseline="0">
          <a:solidFill>
            <a:srgbClr val="009BDD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7pPr>
      <a:lvl8pPr marL="34290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8pPr>
      <a:lvl9pPr marL="3886200" marR="0" indent="-228600" algn="l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-52"/>
          <a:ea typeface="SimSun" pitchFamily="0" charset="0"/>
          <a:cs typeface="Times New Roman" pitchFamily="1" charset="-52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</file>

<file path=ppt/slides/_rels/slide1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s://interneturok.ru/lesson/istoriya-rossii/6-klass/drevnerusskoe-gosudarstvo/aleksandr-nevskiy-i-ekspansiya-zapadnyh-gosudarstv-na-territorii-rusi" TargetMode="External"/><Relationship Id="rId3" Type="http://schemas.openxmlformats.org/officeDocument/2006/relationships/hyperlink" Target="https://studopedia.org/6-169912.html" TargetMode="External"/></Relationships>
</file>

<file path=ppt/slides/_rels/slide1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AAAAAvQUAAF03AABiDAAAEAAAACYAAAAIAAAAPSAAAP8fAAA="/>
              </a:ext>
            </a:extLst>
          </p:cNvSpPr>
          <p:nvPr>
            <p:ph type="title"/>
          </p:nvPr>
        </p:nvSpPr>
        <p:spPr>
          <a:xfrm>
            <a:off x="0" y="932815"/>
            <a:ext cx="8999855" cy="1080135"/>
          </a:xfrm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Экспансия запада. Александр невский</a:t>
            </a:r>
          </a:p>
        </p:txBody>
      </p:sp>
      <p:sp>
        <p:nvSpPr>
          <p:cNvPr id="3" name="Текстовое поле1"/>
          <p:cNvSpPr txBox="1">
            <a:extLst>
              <a:ext uri="smNativeData">
                <pr:smNativeData xmlns:pr="smNativeData" val="SMDATA_13_M5UEYhMAAAAlAAAAEgAAAE8BAAAAkAAAAEgAAACQAAAAS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EwF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gKgAAbBMAAAM+AADsFwAAECAAACYAAAAIAAAA//////////8="/>
              </a:ext>
            </a:extLst>
          </p:cNvSpPr>
          <p:nvPr/>
        </p:nvSpPr>
        <p:spPr>
          <a:xfrm>
            <a:off x="6888480" y="3157220"/>
            <a:ext cx="3192145" cy="7315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r">
              <a:defRPr sz="1400"/>
            </a:pPr>
            <a:r>
              <a:t>Выполнил:</a:t>
            </a:r>
          </a:p>
          <a:p>
            <a:pPr algn="r">
              <a:defRPr sz="1400"/>
            </a:pPr>
            <a:r>
              <a:t>Демьянцев Виталий </a:t>
            </a:r>
          </a:p>
          <a:p>
            <a:pPr algn="r">
              <a:defRPr sz="1400"/>
            </a:pPr>
            <a:r>
              <a:t>студент группы 606-11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Александр Невский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4AgAATAUAAEknAADKHAAAEAAAACYAAAAIAAAAAYAAAAAAAAA="/>
              </a:ext>
            </a:extLst>
          </p:cNvSpPr>
          <p:nvPr>
            <p:ph type="subTitle" idx="1"/>
          </p:nvPr>
        </p:nvSpPr>
        <p:spPr>
          <a:xfrm>
            <a:off x="360680" y="861060"/>
            <a:ext cx="6025515" cy="3818890"/>
          </a:xfrm>
        </p:spPr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 sz="1600">
                <a:solidFill>
                  <a:srgbClr val="000000"/>
                </a:solidFill>
              </a:defRPr>
            </a:pPr>
            <a:r>
              <a:t>Александр Ярославич Невский (1221 - 1263) – князь новгородский, киевский, владимирский. Был сыном переяславльского князя. В 1225 году в биографии Александра Невского произошло посвящение в воины.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val="SMDATA_15_M5UEYhMAAAAlAAAAEQAAAC8BAAAAkAAAAEgAAACQAAAAS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T4G9Bf///wEAAAAAAAAAAAAAAAAAAAAAAAAAAAAAAAAAAAAAAAAAAAAAAAJ/f38A7uzhA8zMzADAwP8Af39/AAAAAAAAAAAAAAAAAP///wAAAAAAIQAAABgAAAAUAAAAIS4AANsEAAAmOwAA5h4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7498715" y="789305"/>
            <a:ext cx="2116455" cy="423354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OCiEP8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B65B-15D2-7240-9C9F-E315F8D16AB6}" type="slidenum">
              <a:t>10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Александр Невский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Ms7AADKHAAAEAAAACYAAAAIAAAAAIAAAAAAAAA="/>
              </a:ext>
            </a:extLst>
          </p:cNvSpPr>
          <p:nvPr>
            <p:ph type="subTitle" idx="1"/>
          </p:nvPr>
        </p:nvSpPr>
        <p:spPr/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 sz="1800">
                <a:solidFill>
                  <a:srgbClr val="000000"/>
                </a:solidFill>
              </a:defRPr>
            </a:pPr>
            <a:r>
              <a:t>Когда же ливонцы взяли Псков, Тёсов, подобрались к Новгороду, Александр снова разбил врагов. После этого в своей биографии Александр Невский напал на ливонцев 5 апреля 1242 года (Ледовое побоище на Чудском озере). Князь на протяжении 6 лет отражал нападения врагов. Затем он уехал из Новгорода во Владимир. Когда умер Ярослав, Святослав, Александр Невский получил власть в Киеве.</a:t>
            </a:r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D2D3-9DD2-7224-9C9F-6B719CD16A3E}" type="slidenum">
              <a:t>11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fHD///////8="/>
              </a:ext>
            </a:extLst>
          </p:cNvSpPr>
          <p:nvPr>
            <p:ph type="title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Александр Невский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Ms7AADKHAAAEAAAACYAAAAIAAAAfHD///////8="/>
              </a:ext>
            </a:extLst>
          </p:cNvSpPr>
          <p:nvPr>
            <p:ph type="subTitle" idx="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800">
                <a:solidFill>
                  <a:srgbClr val="000000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pPr>
            <a:r>
              <a:t>За всю свою жизнь Невский не проиграл ни одного сражения. Он был талантливым дипломатом, полководцем, смог защитить Русь от многих врагов, а также предотвратить походы монголо-татар. Александр Невский имел четырех сыновей: Василия (1245 – 1271, новгородский князь), Дмитрия (1250 – 1294, новгородский, переяславский, владимирский князь ), Андрея (1255 – 1304, костромской, владимирский, новгородский, городецкий князь), Даниила (1261 – 1303, московский князь), а также дочь Евдокию.</a:t>
            </a:r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9033-7DD2-7266-9C9F-8B33DED16ADE}" type="slidenum">
              <a:t>12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fHD///////8="/>
              </a:ext>
            </a:extLst>
          </p:cNvSpPr>
          <p:nvPr>
            <p:ph type="title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Александр Невский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Ms7AADKHAAAEAAAACYAAAAIAAAAfHD///////8="/>
              </a:ext>
            </a:extLst>
          </p:cNvSpPr>
          <p:nvPr>
            <p:ph type="subTitle" idx="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>
              <a:defRPr lang="ru-ru" sz="1600">
                <a:solidFill>
                  <a:srgbClr val="000000"/>
                </a:solidFill>
              </a:defRPr>
            </a:pPr>
            <a:r>
              <a:t>Открытая агрессия немецких рыцарей на русские земли - летом 1240, когда крестоносцы штурмом вязли крепость Изборск. Зимой 1240 рыцари преступили ко второму этапу - захват одной из важнейших областей Новгорода, крепости Копорье. В это время Александр Ярославович был изгнан (ссора с новгородскими боярами), но после атаки рыцарей новгородцы попросили Александра вернуться. В 1241 г – Александр захватил копорье, 1242 – взял Псков, затем Александр поворачивает войска на восток к брегу чудского озера, чтобы перекрыть возможные подходы к Новгороду. 5 апреля 1242 на льду Чудского озера произошел бой, вошедший в историю под названием Ледового побоища. Рыцарское войско, построившись клином (по летописи свиньей) нанесло удар в центр русских сил. Александр знал об этом приеме врага и перед боем усилил фланги. Завязалось ожесточенное сражение, враг был разгромлен.</a:t>
            </a:r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8610-5ED2-7270-9C9F-A825C8D16AFD}" type="slidenum">
              <a:t>13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fHD///////8="/>
              </a:ext>
            </a:extLst>
          </p:cNvSpPr>
          <p:nvPr>
            <p:ph type="title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Александр Невский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Ms7AADKHAAAEAAAACYAAAAIAAAAfHD///////8="/>
              </a:ext>
            </a:extLst>
          </p:cNvSpPr>
          <p:nvPr>
            <p:ph type="subTitle" idx="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600">
                <a:solidFill>
                  <a:srgbClr val="000000"/>
                </a:solidFill>
                <a:latin typeface="Arial" pitchFamily="2" charset="-52"/>
                <a:ea typeface="Arial" pitchFamily="2" charset="-52"/>
                <a:cs typeface="Arial" pitchFamily="2" charset="-52"/>
              </a:defRPr>
            </a:pPr>
            <a:r>
              <a:t>Во время батыева нашествие Руси грозила угроза и с другой стороны: С благословления папы римского в начале 13 века начинается планомерная экспансия крестоносцев на Русь. Для завоевания этих земель был создан Ливонский орден. Летом 1240 в устье реки Невы высадился шведский военный отряд, его появление было замечено дружественными Новгороду племенами, известие о вторжении было немедленно отправлен в Новгород, где стал спешно собирать войска. Оперативная реакция – заслуга Александра Ярославовича (Невского), шведы не ожидали встретить противника, и с наступлением темноты отступили. (Невская битва)</a:t>
            </a:r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CC8F-C1D2-723A-9C9F-376F82D16A62}" type="slidenum">
              <a:t>14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Александр Невский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DDAQAAEAcAALEcAAA1HQAAEAAAACYAAAAIAAAAAYAAAAAAAAA="/>
              </a:ext>
            </a:extLst>
          </p:cNvSpPr>
          <p:nvPr>
            <p:ph type="subTitle" idx="1"/>
          </p:nvPr>
        </p:nvSpPr>
        <p:spPr>
          <a:xfrm>
            <a:off x="286385" y="1148080"/>
            <a:ext cx="4377690" cy="3599815"/>
          </a:xfrm>
        </p:spPr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buFont typeface="Wingdings" pitchFamily="2" charset="2"/>
              <a:buChar char=""/>
              <a:defRPr lang="ru-ru" sz="1600">
                <a:solidFill>
                  <a:srgbClr val="000000"/>
                </a:solidFill>
              </a:defRPr>
            </a:pPr>
            <a:r>
              <a:t>М. В. Ломоносов отмечал дальновидность политики Невского, подчеркивал его заслуги в умиротворении Золотой Орды и пресечении агрессии с Запада. В повествовании</a:t>
            </a:r>
          </a:p>
          <a:p>
            <a:pPr>
              <a:buFont typeface="Wingdings" pitchFamily="2" charset="2"/>
              <a:buChar char=""/>
              <a:defRPr lang="ru-ru" sz="1600">
                <a:solidFill>
                  <a:srgbClr val="000000"/>
                </a:solidFill>
              </a:defRPr>
            </a:pPr>
          </a:p>
          <a:p>
            <a:pPr>
              <a:buFont typeface="Wingdings" pitchFamily="2" charset="2"/>
              <a:buChar char=""/>
              <a:defRPr lang="ru-ru" sz="1600">
                <a:solidFill>
                  <a:srgbClr val="000000"/>
                </a:solidFill>
              </a:defRPr>
            </a:pPr>
            <a:r>
              <a:t>Н. М. Карамзина Александр Невский предстает как один из наиболее замечательных героев русской истории – храбрым воином, талантливым полководцем, мудрым правителем страны, заботящимся о благе народа и способным на самопожертвование ради Отечества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val="SMDATA_15_M5UEYhMAAAAlAAAAEQAAAC8BAAAAkAAAAEgAAACQAAAAS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AAAAAAAAAAABAAAAf39/AAEAAABkAAAAAAAAABQAAABAHwAAAAAAACYAAAAAAAAAwOD//wAAAAAmAAAAZAAAABYAAABMAAAAAAAAAAAAAAAEAAAAAAAAAAEAAADu7OEKAAAAACgAAAAoAAAAZAAAAGQAAAAAAAAAzMzMAAAAAABQAAAAUAAAAGQAAABkAAAAAAAAAAcAAAA4AAAAAAAAAAAAAAAAAAAA////AAAAAAAAAAAAAAAAAAAAAAAAAAAAAAAAAAAAAABkAAAAZAAAAAAAAAAjAAAABAAAAGQAAAAXAAAAFAAAAAAAAAAAAAAA/38AAP9/AAAAAAAACQAAAAQAAABxcmpaDAAAABAAAAAF0bh289HNPxqxvX65k9C/HgAAAGgAAAAAAAAAAAAAAAAAAAAAAAAAAAAAABAnAAAQJwAAAAAAAAAAAAAAAAAAAAAAAAAAAAAAAAAAAAAAAAAAAAAUAAAAAAAAAMDA/wAAAAAAZAAAADIAAAAAAAAAZAAAAAAAAAB/f38ACgAAAB8AAABUAAAAT4G9Bf///wEAAAAAAAAAAAAAAAAAAAAAAAAAAAAAAAAAAAAAAAAAAAAAAAJ/f38A7uzhA8zMzADAwP8Af39/AAAAAAAAAAAAAAAAAP///wAAAAAAIQAAABgAAAAUAAAAyB8AAGMIAABPPAAAXhs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166360" y="1363345"/>
            <a:ext cx="4637405" cy="308546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CCC1-8FD2-723A-9C9F-796F82D16A2C}" type="slidenum">
              <a:t>15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AAAAACYAAAAIAAAAfXD///////8="/>
              </a:ext>
            </a:extLst>
          </p:cNvSpPr>
          <p:nvPr>
            <p:ph type="title"/>
          </p:nvPr>
        </p:nvSpPr>
        <p:spPr>
          <a:xfrm>
            <a:off x="360045" y="179705"/>
            <a:ext cx="9359900" cy="478155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Источники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1AgAApAUAAMk7AADmHgAAAAAAACYAAAAIAAAAffD///////8="/>
              </a:ext>
            </a:extLst>
          </p:cNvSpPr>
          <p:nvPr>
            <p:ph type="subTitle" idx="1"/>
          </p:nvPr>
        </p:nvSpPr>
        <p:spPr>
          <a:xfrm>
            <a:off x="358775" y="916940"/>
            <a:ext cx="9359900" cy="410591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 marL="431800" marR="0" indent="-323850" algn="just" defTabSz="914400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 typeface="Wingdings" pitchFamily="2" charset="2"/>
              <a:buChar char=""/>
              <a:tabLst/>
              <a:defRPr sz="1400" b="0" i="0" u="sng" strike="noStrike" kern="1" spc="0" baseline="0">
                <a:solidFill>
                  <a:schemeClr val="hlink"/>
                </a:solidFill>
                <a:effectLst/>
                <a:latin typeface="Arial" pitchFamily="2" charset="-52"/>
                <a:ea typeface="Arial" pitchFamily="2" charset="-52"/>
                <a:cs typeface="Arial" pitchFamily="2" charset="-52"/>
                <a:hlinkClick r:id="rId2"/>
              </a:defRPr>
            </a:pPr>
            <a:r>
              <a:rPr>
                <a:hlinkClick r:id="rId2"/>
              </a:rPr>
              <a:t>https://interneturok.ru/lesson/istoriya-rossii/6-klass/drevnerusskoe-gosudarstvo/aleksandr-nevskiy-i-ekspansiya-zapadnyh-gosudarstv-na-territorii-rusi</a:t>
            </a:r>
            <a:endParaRPr>
              <a:hlinkClick r:id="rId2"/>
            </a:endParaRPr>
          </a:p>
          <a:p>
            <a:pPr marL="431800" marR="0" indent="-323850" algn="just" defTabSz="914400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 typeface="Wingdings" pitchFamily="2" charset="2"/>
              <a:buChar char=""/>
              <a:tabLst/>
              <a:defRPr sz="1400" b="0" i="0" u="sng" strike="noStrike" kern="1" spc="0" baseline="0">
                <a:solidFill>
                  <a:schemeClr val="hlink"/>
                </a:solidFill>
                <a:effectLst/>
                <a:latin typeface="Arial" pitchFamily="2" charset="-52"/>
                <a:ea typeface="Arial" pitchFamily="2" charset="-52"/>
                <a:cs typeface="Arial" pitchFamily="2" charset="-52"/>
                <a:hlinkClick r:id="rId2"/>
              </a:defRPr>
            </a:pPr>
            <a:endParaRPr>
              <a:hlinkClick r:id="rId2"/>
            </a:endParaRPr>
          </a:p>
          <a:p>
            <a:pPr marL="431800" marR="0" indent="-323850" algn="just" defTabSz="914400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 typeface="Wingdings" pitchFamily="2" charset="2"/>
              <a:buChar char=""/>
              <a:tabLst/>
              <a:defRPr sz="1400" b="0" i="0" u="sng" strike="noStrike" kern="1" spc="0" baseline="0">
                <a:solidFill>
                  <a:schemeClr val="hlink"/>
                </a:solidFill>
                <a:effectLst/>
                <a:latin typeface="Arial" pitchFamily="2" charset="-52"/>
                <a:ea typeface="Arial" pitchFamily="2" charset="-52"/>
                <a:cs typeface="Arial" pitchFamily="2" charset="-52"/>
                <a:hlinkClick r:id="rId3"/>
              </a:defRPr>
            </a:pPr>
            <a:r>
              <a:rPr>
                <a:hlinkClick r:id="rId3"/>
              </a:rPr>
              <a:t>https://studopedia.org/6-169912.html</a:t>
            </a:r>
            <a:endParaRPr>
              <a:hlinkClick r:id="rId3"/>
            </a:endParaRPr>
          </a:p>
          <a:p>
            <a:pPr marL="431800" marR="0" indent="-323850" algn="just" defTabSz="914400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 typeface="Wingdings" pitchFamily="2" charset="2"/>
              <a:buChar char=""/>
              <a:tabLst/>
              <a:defRPr sz="1400" b="0" i="0" u="sng" strike="noStrike" kern="1" spc="0" baseline="0">
                <a:solidFill>
                  <a:schemeClr val="hlink"/>
                </a:solidFill>
                <a:effectLst/>
                <a:latin typeface="Arial" pitchFamily="2" charset="-52"/>
                <a:ea typeface="Arial" pitchFamily="2" charset="-52"/>
                <a:cs typeface="Arial" pitchFamily="2" charset="-52"/>
                <a:hlinkClick r:id="rId3"/>
              </a:defRPr>
            </a:pPr>
            <a:endParaRPr>
              <a:hlinkClick r:id="rId3"/>
            </a:endParaRPr>
          </a:p>
          <a:p>
            <a:pPr marL="431800" marR="0" indent="-323850" algn="just" defTabSz="914400">
              <a:lnSpc>
                <a:spcPct val="100000"/>
              </a:lnSpc>
              <a:spcBef>
                <a:spcPts val="1060"/>
              </a:spcBef>
              <a:spcAft>
                <a:spcPts val="0"/>
              </a:spcAft>
              <a:buClrTx/>
              <a:buSzTx/>
              <a:buFont typeface="Wingdings" pitchFamily="2" charset="2"/>
              <a:buChar char=""/>
              <a:tabLst/>
              <a:defRPr sz="1400" b="0" i="0" u="none" strike="noStrike" kern="1" spc="0" baseline="0">
                <a:solidFill>
                  <a:srgbClr val="000000"/>
                </a:solidFill>
                <a:effectLst/>
                <a:latin typeface="Arial" pitchFamily="2" charset="-52"/>
                <a:ea typeface="Arial" pitchFamily="2" charset="-52"/>
                <a:cs typeface="Arial" pitchFamily="2" charset="-52"/>
              </a:defRPr>
            </a:pPr>
            <a:r>
              <a:t>https://zapolni-probel.ru/istorija-rossii-6-klass/aleksandr-nevskij-i-jekspansija-zapadnyh-gosudarstv.html</a:t>
            </a:r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sz="1400">
                <a:solidFill>
                  <a:srgbClr val="FFFFFF"/>
                </a:solidFill>
              </a:defRPr>
            </a:pPr>
            <a:fld id="{3F2798DD-93D2-726E-9C9F-653BD6D16A30}" type="slidenum">
              <a:t>16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Ms7AADKHAAAEAAAACYAAAAIAAAAAIAAAAAAAAA="/>
              </a:ext>
            </a:extLst>
          </p:cNvSpPr>
          <p:nvPr>
            <p:ph type="subTitle" idx="1"/>
          </p:nvPr>
        </p:nvSpPr>
        <p:spPr/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 algn="ctr">
              <a:defRPr lang="ru-ru" sz="2400">
                <a:solidFill>
                  <a:srgbClr val="000000"/>
                </a:solidFill>
              </a:defRPr>
            </a:pPr>
            <a:r>
              <a:t>Спасибо за внимание!</a:t>
            </a:r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A2A4-EAD2-7254-9C9F-1C01ECD16A49}" type="slidenum">
              <a:t>17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 noChangeArrowheads="1"/>
            <a:extLst>
              <a:ext uri="smNativeData">
                <pr:smNativeData xmlns:pr="smNativeData" val="SMDATA_13_M5UEYhMAAAAlAAAAZAAAAA0A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PCAAAP8fAAA=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0" tIns="0" rIns="0" bIns="0" numCol="1" spcCol="215900" anchor="ctr">
            <a:prstTxWarp prst="textNoShape">
              <a:avLst/>
            </a:prstTxWarp>
          </a:bodyPr>
          <a:lstStyle/>
          <a:p>
            <a:pPr algn="ctr">
              <a:buNone/>
              <a:defRPr lang="ru-ru"/>
            </a:pPr>
            <a:r>
              <a:t>Содержание</a:t>
            </a:r>
          </a:p>
        </p:txBody>
      </p:sp>
      <p:sp>
        <p:nvSpPr>
          <p:cNvPr id="3" name="PlaceHolder 2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Ms7AADKHAAAAAAAACYAAAAIAAAAPSAAAP8fAAA="/>
              </a:ext>
            </a:extLst>
          </p:cNvSpPr>
          <p:nvPr>
            <p:ph type="body" idx="1"/>
          </p:nvPr>
        </p:nvSpPr>
        <p:spPr>
          <a:xfrm>
            <a:off x="360045" y="1080135"/>
            <a:ext cx="9359900" cy="3599815"/>
          </a:xfrm>
          <a:noFill/>
          <a:ln>
            <a:noFill/>
          </a:ln>
        </p:spPr>
        <p:txBody>
          <a:bodyPr vert="horz" wrap="square" lIns="0" tIns="0" rIns="0" bIns="0" numCol="1" spcCol="215900" anchor="t">
            <a:prstTxWarp prst="textNoShape">
              <a:avLst/>
            </a:prstTxWarp>
          </a:bodyPr>
          <a:lstStyle/>
          <a:p>
            <a:pPr lvl="1" marL="323850" algn="ctr">
              <a:buClrTx/>
              <a:buSzTx/>
              <a:buFont typeface="Wingdings" pitchFamily="2" charset="2"/>
              <a:buChar char=""/>
              <a:defRPr lang="ru-ru" sz="2400"/>
            </a:pPr>
            <a:r>
              <a:t>Экспансия Запада</a:t>
            </a:r>
          </a:p>
          <a:p>
            <a:pPr marL="323850" algn="ctr">
              <a:buClrTx/>
              <a:buSzTx/>
              <a:buFont typeface="Wingdings" pitchFamily="2" charset="2"/>
              <a:buChar char=""/>
              <a:defRPr lang="ru-ru"/>
            </a:pPr>
            <a:r>
              <a:t>Невская битва</a:t>
            </a:r>
          </a:p>
          <a:p>
            <a:pPr marL="323850" algn="ctr">
              <a:buClrTx/>
              <a:buSzTx/>
              <a:buFont typeface="Wingdings" pitchFamily="2" charset="2"/>
              <a:buChar char=""/>
              <a:defRPr lang="ru-ru"/>
            </a:pPr>
            <a:r>
              <a:t>Итоги битвы</a:t>
            </a:r>
          </a:p>
          <a:p>
            <a:pPr marL="323850" algn="ctr">
              <a:buClrTx/>
              <a:buSzTx/>
              <a:buFont typeface="Wingdings" pitchFamily="2" charset="2"/>
              <a:buChar char=""/>
              <a:defRPr lang="ru-ru"/>
            </a:pPr>
            <a:r>
              <a:t>Александр Невский</a:t>
            </a:r>
          </a:p>
        </p:txBody>
      </p:sp>
      <p:sp>
        <p:nvSpPr>
          <p:cNvPr id="4" name="PlaceHolder 3"/>
          <p:cNvSpPr>
            <a:spLocks noGrp="1" noChangeArrowheads="1"/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AAAAAAAAAAA="/>
              </a:ext>
            </a:extLst>
          </p:cNvSpPr>
          <p:nvPr>
            <p:ph type="sldNum" idx="3"/>
          </p:nvPr>
        </p:nvSpPr>
        <p:spPr/>
        <p:txBody>
          <a:bodyPr/>
          <a:lstStyle/>
          <a:p>
            <a:pPr>
              <a:defRPr lang="ru-ru"/>
            </a:pPr>
            <a:fld id="{3F27C0E7-A9D2-7236-9C9F-5F638ED16A0A}" type="slidenum">
              <a:t>2</a:t>
            </a:fld>
          </a:p>
        </p:txBody>
      </p:sp>
      <p:sp>
        <p:nvSpPr>
          <p:cNvPr id="5" name="Текст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Ms7AADKHAAAAAAAACYAAAAIAAAAAYAAAAAAAAA="/>
              </a:ext>
            </a:extLst>
          </p:cNvSpPr>
          <p:nvPr>
            <p:ph type="body" idx="1"/>
          </p:nvPr>
        </p:nvSpPr>
        <p:spPr>
          <a:xfrm>
            <a:off x="360045" y="1080135"/>
            <a:ext cx="9359900" cy="3599815"/>
          </a:xfrm>
        </p:spPr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 algn="just">
              <a:defRPr lang="ru-ru"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Pwj9Q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Причины экспансии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5AgAApQYAAFw9AABAHAAAEAAAACYAAAAIAAAAAYAAAAAAAAA="/>
              </a:ext>
            </a:extLst>
          </p:cNvSpPr>
          <p:nvPr>
            <p:ph type="subTitle" idx="1"/>
          </p:nvPr>
        </p:nvSpPr>
        <p:spPr>
          <a:xfrm>
            <a:off x="361315" y="1080135"/>
            <a:ext cx="9613265" cy="3512185"/>
          </a:xfrm>
        </p:spPr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buFont typeface="Wingdings" pitchFamily="2" charset="2"/>
              <a:buChar char=""/>
              <a:defRPr lang="ru-ru" sz="1600">
                <a:solidFill>
                  <a:schemeClr val="tx1"/>
                </a:solidFill>
              </a:defRPr>
            </a:pPr>
            <a:r>
              <a:t>в XII в. единое прежде государство Киевская Русь распалось на враждующие между собой земли. Шведские и немецкие феодалы воспользовались сложившейся на Руси ситуацией. В основном их привлекала территория Прибалтики, где в это время проживали племена западных славян (эстов, латов, киршей). Междоусобная вражда последних сделала их легкой добычей;</a:t>
            </a:r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HwVnFY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8973-3DD2-727F-9C9F-CB2AC7D16A9E}" type="slidenum">
              <a:t>3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Причины экспансии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4AgAApQYAAAQ+AADKHAAAEAAAACYAAAAIAAAAAYAAAAAAAAA="/>
              </a:ext>
            </a:extLst>
          </p:cNvSpPr>
          <p:nvPr>
            <p:ph type="subTitle" idx="1"/>
          </p:nvPr>
        </p:nvSpPr>
        <p:spPr>
          <a:xfrm>
            <a:off x="360680" y="1080135"/>
            <a:ext cx="9720580" cy="3599815"/>
          </a:xfrm>
        </p:spPr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buFont typeface="Wingdings" pitchFamily="2" charset="2"/>
              <a:buChar char=""/>
              <a:defRPr lang="ru-ru">
                <a:solidFill>
                  <a:schemeClr val="tx1"/>
                </a:solidFill>
              </a:defRPr>
            </a:pPr>
            <a:r>
              <a:t> </a:t>
            </a:r>
            <a:r>
              <a:rPr lang="ru-ru" sz="1600"/>
              <a:t>XII в. был также временем экспансии Запада на Восток. Римская католическая церковь раздавала индульгенции за военные завоевания в надежде распространить сферу влияния церкви и на Северо-Западную Русь. С этой целью в 1201 г. был основан немецкий Орден меченосцев. В 1237 г. немецкими рыцарями был основан Ливонский орден. Уже с конца XII в. немцы приступили к захвату Латвии. Экспансия Германии и Швеции на восток усилилась в начале XIII в., после призыва папы римского, когда против народов Финляндии и Прибалтики, поддерживавших русских, были организованы крестовые походы.</a:t>
            </a:r>
            <a:endParaRPr lang="ru-ru" sz="1600"/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8238-76D2-7274-9C9F-8021CCD16AD5}" type="slidenum">
              <a:t>4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Невская битва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F4bAADKHAAAEAAAACYAAAAIAAAAAYAAAAAAAAA="/>
              </a:ext>
            </a:extLst>
          </p:cNvSpPr>
          <p:nvPr>
            <p:ph type="subTitle" idx="1"/>
          </p:nvPr>
        </p:nvSpPr>
        <p:spPr>
          <a:xfrm>
            <a:off x="360045" y="1080135"/>
            <a:ext cx="4088765" cy="3599815"/>
          </a:xfrm>
        </p:spPr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>
                <a:solidFill>
                  <a:srgbClr val="000000"/>
                </a:solidFill>
              </a:defRPr>
            </a:pPr>
            <a:r>
              <a:t>Летом 1240 г. шведы поднялись вверх по Неве. В этом сражении проявился талант полководца Александра Ярославича, который, используя фактор внезапности в сочетании с героизм простых русских воинов, одержал быструю и убедительную победу. Русские потеряли около 20человек. За эту победу на Неве князь Александр стал называться "Невским".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val="SMDATA_15_M5UEYhMAAAAlAAAAEQAAAC8BAAAAkAAAAEgAAACQAAAAS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AcAAAA4AAAAAAAAAAAAAAAAAAAA////AAAAAAAAAAAAAAAAAAAAAAAAAAAAAAAAAAAAAABkAAAAZAAAAAAAAAAjAAAABAAAAGQAAAAXAAAAFAAAAAAAAAAAAAAA/38AAP9/AAAAAAAACQAAAAQAAADg0E4MDAAAABAAAAAAAAAAAAAAAAAAAAAAAAAAHgAAAGgAAAAAAAAAAAAAAAAAAAAAAAAAAAAAABAnAAAQJwAAAAAAAAAAAAAAAAAAAAAAAAAAAAAAAAAAAAAAAAAAAAAUAAAAAAAAAMDA/wAAAAAAZAAAADIAAAAAAAAAZAAAAAAAAAB/f38ACgAAAB8AAABUAAAAT4G9Bf///wEAAAAAAAAAAAAAAAAAAAAAAAAAAAAAAAAAAAAAAAAAAAAAAAJ/f38A7uzhA8zMzADAwP8Af39/AAAAAAAAAAAAAAAAAP///wAAAAAAIQAAABgAAAAUAAAAjCEAAD0IAADqOgAA7Ro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453380" y="1339215"/>
            <a:ext cx="4123690" cy="303784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D092-DCD2-7226-9C9F-2A739ED16A7F}" type="slidenum">
              <a:t>5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Невская битва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KAl9Q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CIdAADKHAAAEAAAACYAAAAIAAAAAYAAAAAAAAA="/>
              </a:ext>
            </a:extLst>
          </p:cNvSpPr>
          <p:nvPr>
            <p:ph type="subTitle" idx="1"/>
          </p:nvPr>
        </p:nvSpPr>
        <p:spPr>
          <a:xfrm>
            <a:off x="360045" y="1080135"/>
            <a:ext cx="4375785" cy="3599815"/>
          </a:xfrm>
        </p:spPr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>
                <a:solidFill>
                  <a:srgbClr val="000000"/>
                </a:solidFill>
              </a:defRPr>
            </a:pPr>
            <a:r>
              <a:t>15 июля 1240 г. русские имели численный перевес. При этом очень скоро немецкие рыцари захватили и Псков, и Изборск. В этой ситуации новгородцы, хотя и находились в ссоре с Александром Ярославовичем, призвали его дружину на помощь.</a:t>
            </a:r>
          </a:p>
          <a:p>
            <a:pPr>
              <a:defRPr lang="ru-ru">
                <a:solidFill>
                  <a:srgbClr val="000000"/>
                </a:solidFill>
              </a:defRPr>
            </a:pPr>
            <a:r>
              <a:t>Князь Александр со своей дружиной освободил захваченные города.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val="SMDATA_15_M5UEYhMAAAAlAAAAEQAAAC8BAAAAkAAAAEgAAACQAAAAS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AcAAAA4AAAAAAAAAAAAAAAAAAAA////AAAAAAAAAAAAAAAAAAAAAAAAAAAAAAAAAAAAAABkAAAAZAAAAAAAAAAjAAAABAAAAGQAAAAXAAAAFAAAAAAAAAAAAAAA/38AAP9/AAAAAAAACQAAAAQAAABBQUFBDAAAABAAAAAAAAAAAAAAAAAAAAAAAAAAHgAAAGgAAAAAAAAAAAAAAAAAAAAAAAAAAAAAABAnAAAQJwAAAAAAAAAAAAAAAAAAAAAAAAAAAAAAAAAAAAAAAAAAAAAUAAAAAAAAAMDA/wAAAAAAZAAAADIAAAAAAAAAZAAAAAAAAAB/f38ACgAAAB8AAABUAAAAT4G9Bf///wEAAAAAAAAAAAAAAAAAAAAAAAAAAAAAAAAAAAAAAAAAAAAAAAJ/f38A7uzhA8zMzADAwP8Af39/AAAAAAAAAAAAAAAAAP///wAAAAAAIQAAABgAAAAUAAAAdR4AAB4JAACbPQAAKRk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4951095" y="1482090"/>
            <a:ext cx="5063490" cy="260794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BC77-39D2-724A-9C9F-CF1FF2D16A9A}" type="slidenum">
              <a:t>6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Невская битва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CIdAADKHAAAEAAAACYAAAAIAAAAAYAAAAAAAAA="/>
              </a:ext>
            </a:extLst>
          </p:cNvSpPr>
          <p:nvPr>
            <p:ph type="subTitle" idx="1"/>
          </p:nvPr>
        </p:nvSpPr>
        <p:spPr>
          <a:xfrm>
            <a:off x="360045" y="1080135"/>
            <a:ext cx="4375785" cy="3599815"/>
          </a:xfrm>
        </p:spPr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defRPr lang="ru-ru">
                <a:solidFill>
                  <a:srgbClr val="000000"/>
                </a:solidFill>
              </a:defRPr>
            </a:pPr>
            <a:r>
              <a:t>5 апреля 1242 г.На Чудском озере произошла битва, которая получила название «Ледовое побоище». Силы противников были примерно равные, 15 тыс. воинов с каждой стороны, но Александр сумел искуснее построить войска и во время боя заманить противника в западню.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val="SMDATA_15_M5UEYhMAAAAlAAAAEQAAAC8BAAAAkAAAAEgAAACQAAAAS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T4G9Bf///wEAAAAAAAAAAAAAAAAAAAAAAAAAAAAAAAAAAAAAAAAAAAAAAAJ/f38A7uzhA8zMzADAwP8Af39/AAAAAAAAAAAAAAAAAP///wAAAAAAIQAAABgAAAAUAAAAVx8AAHUHAAB5PAAA7Ro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094605" y="1212215"/>
            <a:ext cx="4735830" cy="316484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BA17-59D2-724C-9C9F-AF19F4D16AFA}" type="slidenum">
              <a:t>7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Итоги битвы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pQYAAMs7AADKHAAAEAAAACYAAAAIAAAAAIAAAAAAAAA="/>
              </a:ext>
            </a:extLst>
          </p:cNvSpPr>
          <p:nvPr>
            <p:ph type="subTitle" idx="1"/>
          </p:nvPr>
        </p:nvSpPr>
        <p:spPr/>
        <p:txBody>
          <a:bodyPr/>
          <a:lstStyle>
            <a:lvl1pPr>
              <a:defRPr lang="ru-ru" sz="1400" b="0" strike="noStrike" spc="0">
                <a:solidFill>
                  <a:srgbClr val="FFFFFF"/>
                </a:solidFill>
                <a:latin typeface="Arial" pitchFamily="2" charset="-52"/>
                <a:ea typeface="SimSun" pitchFamily="0" charset="0"/>
                <a:cs typeface="Times New Roman" pitchFamily="1" charset="-52"/>
              </a:defRPr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</a:lstStyle>
          <a:p>
            <a:pPr>
              <a:buFont typeface="Wingdings" pitchFamily="2" charset="2"/>
              <a:buChar char=""/>
              <a:defRPr lang="ru-ru" sz="1800">
                <a:solidFill>
                  <a:srgbClr val="000000"/>
                </a:solidFill>
              </a:defRPr>
            </a:pPr>
            <a:r>
              <a:t>сокрушительный разгром в битве надолго обескровил немцев и датчан;</a:t>
            </a:r>
          </a:p>
          <a:p>
            <a:pPr>
              <a:buFont typeface="Wingdings" pitchFamily="2" charset="2"/>
              <a:buChar char=""/>
              <a:defRPr lang="ru-ru" sz="1800">
                <a:solidFill>
                  <a:srgbClr val="000000"/>
                </a:solidFill>
              </a:defRPr>
            </a:pPr>
          </a:p>
          <a:p>
            <a:pPr>
              <a:buFont typeface="Wingdings" pitchFamily="2" charset="2"/>
              <a:buChar char=""/>
              <a:defRPr lang="ru-ru" sz="1800">
                <a:solidFill>
                  <a:srgbClr val="000000"/>
                </a:solidFill>
              </a:defRPr>
            </a:pPr>
            <a:r>
              <a:t>в результате была сохранена независимость Северо-Восточной Руси, остановлен натиск на Восток. Новгород оставался самостоятельным экономически и политически, кроме того, он был единственной неразграбленной землей, куда не дошли войска Батыя. Все эти обстоятельства позволяли Новгороду вести независимую политику, не прислушиваться к мнению соседей.</a:t>
            </a:r>
          </a:p>
          <a:p>
            <a:pPr>
              <a:buFont typeface="Wingdings" pitchFamily="2" charset="2"/>
              <a:buChar char=""/>
              <a:defRPr lang="ru-ru" sz="1800">
                <a:solidFill>
                  <a:srgbClr val="000000"/>
                </a:solidFill>
              </a:defRPr>
            </a:pPr>
          </a:p>
          <a:p>
            <a:pPr>
              <a:buFont typeface="Wingdings" pitchFamily="2" charset="2"/>
              <a:buChar char=""/>
              <a:defRPr lang="ru-ru" sz="1800">
                <a:solidFill>
                  <a:srgbClr val="000000"/>
                </a:solidFill>
              </a:defRPr>
            </a:pPr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A8F9-B7D2-725E-9C9F-410BE6D16A14}" type="slidenum">
              <a:t>8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val="SMDATA_13_M5UEYhMAAAAlAAAAZAAAAA8BAAAAAAAAAAAAAAAAAAAAAAAAAAAAAAAB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3AgAAGwEAAMs7AAAMB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Итоги битвы</a:t>
            </a:r>
          </a:p>
        </p:txBody>
      </p:sp>
      <p:sp>
        <p:nvSpPr>
          <p:cNvPr id="3" name="Текстовое поле1"/>
          <p:cNvSpPr txBox="1">
            <a:extLst>
              <a:ext uri="smNativeData">
                <pr:smNativeData xmlns:pr="smNativeData" val="SMDATA_13_M5UEYhMAAAAlAAAAEgAAAA8BAAAAkAAAAEgAAACQAAAAS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A/AgAAaQoAANM7AAB5GAAAEAAAACYAAAAIAAAA//////////8="/>
              </a:ext>
            </a:extLst>
          </p:cNvSpPr>
          <p:nvPr/>
        </p:nvSpPr>
        <p:spPr>
          <a:xfrm>
            <a:off x="365125" y="1692275"/>
            <a:ext cx="9359900" cy="228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Новгородская феодальная республика успешно просуществовала до времени правления Ивана III, завершившего объединительную политику московских князей.</a:t>
            </a:r>
          </a:p>
          <a:p>
            <a:pPr/>
          </a:p>
          <a:p>
            <a:pPr/>
            <a:r>
              <a:t>Захватить собственно русские земли немецко-шведским агрессорам так и не удалось. Позднее, вплоть до XIII в., ими было совершено еще несколько нападений на Псков, но русские войска сумели сравнительно легко их предотвратить.</a:t>
            </a:r>
          </a:p>
          <a:p>
            <a:pPr/>
          </a:p>
          <a:p>
            <a:pPr/>
          </a:p>
        </p:txBody>
      </p:sp>
      <p:sp>
        <p:nvSpPr>
          <p:cNvPr id="4" name="ОбластьНомераСлайда1"/>
          <p:cNvSpPr>
            <a:extLst>
              <a:ext uri="smNativeData">
                <pr:smNativeData xmlns:pr="smNativeData" val="SMDATA_13_M5UEYhMAAAAlAAAAZAAAAA0AAAAAAAAAAAAAAAAAAAAAAAAAAAAAAAAAAAAAAAAAAAEAAABQAAAAAAAAAAAA4D8AAAAAAADgPwAAAAAAAOA/AAAAAAAA4D8AAAAAAADgPwAAAAAAAOA/AAAAAAAA4D8AAAAAAADgPwAAAAAAAOA/AAAAAAAA4D8CAAAAjAAAAAAAAAAAAAAAT4G9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u7OE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BPgb0F////AQAAAAAAAAAAAAAAAAAAAAAAAAAAAAAAAAAAAAAAAAAAAAAAAn9/fwDu7OEDzMzMAMDA/wB/f38AAAAAAAAAAAAAAAAAAAAAAAAAAAAhAAAAGAAAABQAAABmLQAAHCAAAMs7AABTIgAAEAAAACYAAAAIAAAA//////////8="/>
              </a:ext>
            </a:extLst>
          </p:cNvSpPr>
          <p:nvPr/>
        </p:nvSpPr>
        <p:spPr>
          <a:xfrm>
            <a:off x="7379970" y="5219700"/>
            <a:ext cx="2339975" cy="3600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spcCol="215900" anchor="t"/>
          <a:lstStyle/>
          <a:p>
            <a:pPr algn="r">
              <a:defRPr lang="ru-ru" sz="1400">
                <a:solidFill>
                  <a:srgbClr val="FFFFFF"/>
                </a:solidFill>
              </a:defRPr>
            </a:pPr>
            <a:fld id="{3F27A816-58D2-725E-9C9F-AE0BE6D16AFB}" type="slidenum">
              <a:t>9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resentation">
      <a:majorFont>
        <a:latin typeface="Calibri"/>
        <a:ea typeface="SimSun"/>
        <a:cs typeface="Times New Roman"/>
      </a:majorFont>
      <a:minorFont>
        <a:latin typeface="Calibri"/>
        <a:ea typeface="SimSun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resentation">
      <a:majorFont>
        <a:latin typeface="Calibri"/>
        <a:ea typeface="SimSun"/>
        <a:cs typeface="Times New Roman"/>
      </a:majorFont>
      <a:minorFont>
        <a:latin typeface="Calibri"/>
        <a:ea typeface="SimSun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9BBB59"/>
        </a:accent3>
        <a:accent4>
          <a:srgbClr val="8064A2"/>
        </a:accent4>
        <a:accent5>
          <a:srgbClr val="4BACC6"/>
        </a:accent5>
        <a:accent6>
          <a:srgbClr val="F79646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Curve</dc:title>
  <dc:subject/>
  <dc:creator/>
  <cp:keywords/>
  <dc:description/>
  <cp:lastModifiedBy>vital</cp:lastModifiedBy>
  <cp:revision>0</cp:revision>
  <dcterms:created xsi:type="dcterms:W3CDTF">2022-02-09T19:27:44Z</dcterms:created>
  <dcterms:modified xsi:type="dcterms:W3CDTF">2022-02-10T04:31:47Z</dcterms:modified>
</cp:coreProperties>
</file>